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17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jpeg" ContentType="image/jpeg"/>
  <Override PartName="/ppt/media/image5.jpeg" ContentType="image/jpeg"/>
  <Override PartName="/ppt/media/image11.png" ContentType="image/png"/>
  <Override PartName="/ppt/media/image7.png" ContentType="image/png"/>
  <Override PartName="/ppt/media/image6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lv-LV" sz="4400" spc="-1" strike="noStrike">
                <a:latin typeface="Arial"/>
              </a:rPr>
              <a:t>Klikšķiniet, lai rediģētu virsraksta teksta formātu</a:t>
            </a:r>
            <a:endParaRPr b="0" lang="lv-LV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pc="-1" strike="noStrike">
                <a:latin typeface="Arial"/>
              </a:rPr>
              <a:t>Klikšķiniet, lai rediģētu struktūras skata formātu</a:t>
            </a:r>
            <a:endParaRPr b="0" lang="lv-LV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800" spc="-1" strike="noStrike">
                <a:latin typeface="Arial"/>
              </a:rPr>
              <a:t>Otrais struktūras līmenis</a:t>
            </a:r>
            <a:endParaRPr b="0" lang="lv-LV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400" spc="-1" strike="noStrike">
                <a:latin typeface="Arial"/>
              </a:rPr>
              <a:t>Trešais struktūras līmenis</a:t>
            </a:r>
            <a:endParaRPr b="0" lang="lv-LV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000" spc="-1" strike="noStrike">
                <a:latin typeface="Arial"/>
              </a:rPr>
              <a:t>Ceturtais struktūras līmenis</a:t>
            </a:r>
            <a:endParaRPr b="0" lang="lv-LV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latin typeface="Arial"/>
              </a:rPr>
              <a:t>Piektais struktūras līmenis</a:t>
            </a:r>
            <a:endParaRPr b="0" lang="lv-LV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latin typeface="Arial"/>
              </a:rPr>
              <a:t>Sestais struktūras līmenis</a:t>
            </a:r>
            <a:endParaRPr b="0" lang="lv-LV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latin typeface="Arial"/>
              </a:rPr>
              <a:t>Septītais struktūras līmenis</a:t>
            </a:r>
            <a:endParaRPr b="0" lang="lv-LV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lv-LV" sz="1400" spc="-1" strike="noStrike">
                <a:latin typeface="Times New Roman"/>
              </a:rPr>
              <a:t>&lt;datums/laiks&gt;</a:t>
            </a:r>
            <a:endParaRPr b="0" lang="lv-LV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lv-LV" sz="1400" spc="-1" strike="noStrike">
                <a:latin typeface="Times New Roman"/>
              </a:rPr>
              <a:t>&lt;kājene&gt;</a:t>
            </a:r>
            <a:endParaRPr b="0" lang="lv-LV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F7E979F-9584-4F2B-B888-1123DC38DAE0}" type="slidenum">
              <a:rPr b="0" lang="lv-LV" sz="1400" spc="-1" strike="noStrike">
                <a:latin typeface="Times New Roman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68360" y="558000"/>
            <a:ext cx="9071640" cy="466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lv-LV" sz="2200" spc="-1" strike="noStrike">
                <a:latin typeface="Times New Roman"/>
              </a:rPr>
              <a:t>Aktivitāte: </a:t>
            </a:r>
            <a:r>
              <a:rPr b="0" lang="lv-LV" sz="2200" spc="-1" strike="noStrike">
                <a:latin typeface="Times New Roman"/>
              </a:rPr>
              <a:t>Uzmini, kas es esmu (dzīvnieki) </a:t>
            </a:r>
            <a:br/>
            <a:r>
              <a:rPr b="1" lang="lv-LV" sz="2200" spc="-1" strike="noStrike">
                <a:latin typeface="Times New Roman"/>
              </a:rPr>
              <a:t>Mērķauditorija:</a:t>
            </a:r>
            <a:r>
              <a:rPr b="0" lang="lv-LV" sz="2200" spc="-1" strike="noStrike">
                <a:latin typeface="Times New Roman"/>
              </a:rPr>
              <a:t> 1.klase </a:t>
            </a:r>
            <a:br/>
            <a:r>
              <a:rPr b="1" lang="lv-LV" sz="2200" spc="-1" strike="noStrike">
                <a:latin typeface="Times New Roman"/>
              </a:rPr>
              <a:t>Mērķis:</a:t>
            </a:r>
            <a:r>
              <a:rPr b="0" lang="lv-LV" sz="2200" spc="-1" strike="noStrike">
                <a:latin typeface="Times New Roman"/>
              </a:rPr>
              <a:t> Veicināt skolēnu kritisko un radošo domāšanu. Atkārtot / apgūt vārdu krājumu </a:t>
            </a:r>
            <a:br/>
            <a:r>
              <a:rPr b="1" lang="lv-LV" sz="2200" spc="-1" strike="noStrike">
                <a:latin typeface="Times New Roman"/>
              </a:rPr>
              <a:t>Aktivitātes gaita:</a:t>
            </a:r>
            <a:br/>
            <a:r>
              <a:rPr b="0" lang="lv-LV" sz="2200" spc="-1" strike="noStrike">
                <a:latin typeface="Times New Roman"/>
              </a:rPr>
              <a:t>1. Skolotāja rāda slaidu, kurā ir neliels fragments no attēla. Skolēniem jāuzmin, kāds dzīvnieks tas ir. (Var variēt ar tēmām) </a:t>
            </a:r>
            <a:br/>
            <a:r>
              <a:rPr b="0" lang="lv-LV" sz="2200" spc="-1" strike="noStrike">
                <a:latin typeface="Times New Roman"/>
              </a:rPr>
              <a:t>2. Skolēni izsaka savas domas.</a:t>
            </a:r>
            <a:br/>
            <a:r>
              <a:rPr b="0" lang="lv-LV" sz="2200" spc="-1" strike="noStrike">
                <a:latin typeface="Times New Roman"/>
              </a:rPr>
              <a:t>3. Skolotāja parāda pareizo atbildi. Var lūgt nosaukt krāsu, kādā ir dzīvnieciņš. </a:t>
            </a:r>
            <a:br/>
            <a:r>
              <a:rPr b="1" lang="lv-LV" sz="2200" spc="-1" strike="noStrike">
                <a:latin typeface="Times New Roman"/>
              </a:rPr>
              <a:t>Variācijas: </a:t>
            </a:r>
            <a:r>
              <a:rPr b="0" lang="lv-LV" sz="2200" spc="-1" strike="noStrike">
                <a:latin typeface="Times New Roman"/>
              </a:rPr>
              <a:t>Šo aktivitāti var izmantot, veidojot materiālu par jebkuru citu tēmu; arī adaptēt vecāko klašu skolēniem. </a:t>
            </a:r>
            <a:endParaRPr b="0" lang="lv-LV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_12" descr="Transparent Clown Fish Clipart - Nemo Clip Art , Free Transparent Clipart -  ClipartKey"/>
          <p:cNvPicPr/>
          <p:nvPr/>
        </p:nvPicPr>
        <p:blipFill>
          <a:blip r:embed="rId1"/>
          <a:stretch/>
        </p:blipFill>
        <p:spPr>
          <a:xfrm>
            <a:off x="1495800" y="149400"/>
            <a:ext cx="7086960" cy="537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_13" descr="Bunny Rabbit Cartoon Images | Rabbit cartoon images, Cartoon bunny, Cartoon  clip art"/>
          <p:cNvPicPr/>
          <p:nvPr/>
        </p:nvPicPr>
        <p:blipFill>
          <a:blip r:embed="rId1"/>
          <a:srcRect l="23503" t="37581" r="10311" b="37475"/>
          <a:stretch/>
        </p:blipFill>
        <p:spPr>
          <a:xfrm>
            <a:off x="493200" y="1128600"/>
            <a:ext cx="8456760" cy="318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_14" descr="Bunny Rabbit Cartoon Images | Rabbit cartoon images, Cartoon bunny, Cartoon  clip art"/>
          <p:cNvPicPr/>
          <p:nvPr/>
        </p:nvPicPr>
        <p:blipFill>
          <a:blip r:embed="rId1"/>
          <a:stretch/>
        </p:blipFill>
        <p:spPr>
          <a:xfrm>
            <a:off x="2464200" y="95760"/>
            <a:ext cx="5313960" cy="531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_15" descr="Monkey clipart baby monkey, Monkey baby monkey Transparent FREE for  download on WebStockReview 2020"/>
          <p:cNvPicPr/>
          <p:nvPr/>
        </p:nvPicPr>
        <p:blipFill>
          <a:blip r:embed="rId1"/>
          <a:srcRect l="7048" t="51985" r="16288" b="29472"/>
          <a:stretch/>
        </p:blipFill>
        <p:spPr>
          <a:xfrm>
            <a:off x="1002600" y="1522080"/>
            <a:ext cx="8073720" cy="246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_16" descr="Monkey clipart baby monkey, Monkey baby monkey Transparent FREE for  download on WebStockReview 2020"/>
          <p:cNvPicPr/>
          <p:nvPr/>
        </p:nvPicPr>
        <p:blipFill>
          <a:blip r:embed="rId1"/>
          <a:stretch/>
        </p:blipFill>
        <p:spPr>
          <a:xfrm>
            <a:off x="2795400" y="0"/>
            <a:ext cx="448704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_17" descr="Lamb - Cute Sheep Clipart Png , Free Transparent Clipart - ClipartKey"/>
          <p:cNvPicPr/>
          <p:nvPr/>
        </p:nvPicPr>
        <p:blipFill>
          <a:blip r:embed="rId1"/>
          <a:srcRect l="25171" t="38265" r="11523" b="34303"/>
          <a:stretch/>
        </p:blipFill>
        <p:spPr>
          <a:xfrm>
            <a:off x="591840" y="864720"/>
            <a:ext cx="8632800" cy="387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_18" descr="Lamb - Cute Sheep Clipart Png , Free Transparent Clipart - ClipartKey"/>
          <p:cNvPicPr/>
          <p:nvPr/>
        </p:nvPicPr>
        <p:blipFill>
          <a:blip r:embed="rId1"/>
          <a:stretch/>
        </p:blipFill>
        <p:spPr>
          <a:xfrm>
            <a:off x="2304360" y="0"/>
            <a:ext cx="546876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_0" descr="Top ten most popular animals still endangered - Cosmos Magazine"/>
          <p:cNvPicPr/>
          <p:nvPr/>
        </p:nvPicPr>
        <p:blipFill>
          <a:blip r:embed="rId1"/>
          <a:stretch/>
        </p:blipFill>
        <p:spPr>
          <a:xfrm>
            <a:off x="0" y="0"/>
            <a:ext cx="3238920" cy="242676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2_6" descr="Animals do have memories, and can help us crack Alzheimer's | Aeon Ideas"/>
          <p:cNvPicPr/>
          <p:nvPr/>
        </p:nvPicPr>
        <p:blipFill>
          <a:blip r:embed="rId2"/>
          <a:stretch/>
        </p:blipFill>
        <p:spPr>
          <a:xfrm>
            <a:off x="986760" y="2308680"/>
            <a:ext cx="3112920" cy="18687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2_7" descr="Do Animals Get Married? | Vermont Public Radio"/>
          <p:cNvPicPr/>
          <p:nvPr/>
        </p:nvPicPr>
        <p:blipFill>
          <a:blip r:embed="rId3"/>
          <a:stretch/>
        </p:blipFill>
        <p:spPr>
          <a:xfrm>
            <a:off x="0" y="3703680"/>
            <a:ext cx="2951280" cy="19663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2_8" descr="Coronavirus: £100m Zoo Animals Fund opens for applications - GOV.UK"/>
          <p:cNvPicPr/>
          <p:nvPr/>
        </p:nvPicPr>
        <p:blipFill>
          <a:blip r:embed="rId4"/>
          <a:stretch/>
        </p:blipFill>
        <p:spPr>
          <a:xfrm>
            <a:off x="6299280" y="513000"/>
            <a:ext cx="3779640" cy="25200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2_9" descr="Animal Ethics is funding a novel research project examining causes of harm  and mortality to wild animals in Greece"/>
          <p:cNvPicPr/>
          <p:nvPr/>
        </p:nvPicPr>
        <p:blipFill>
          <a:blip r:embed="rId5"/>
          <a:stretch/>
        </p:blipFill>
        <p:spPr>
          <a:xfrm>
            <a:off x="3959280" y="3242880"/>
            <a:ext cx="6119640" cy="21747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_10" descr="These zoos and aquariums are live-streaming animals for people to enjoy  during coronavirus isolation - CBS News"/>
          <p:cNvPicPr/>
          <p:nvPr/>
        </p:nvPicPr>
        <p:blipFill>
          <a:blip r:embed="rId6"/>
          <a:stretch/>
        </p:blipFill>
        <p:spPr>
          <a:xfrm>
            <a:off x="3305520" y="816120"/>
            <a:ext cx="3467520" cy="182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Free Dog Cliparts, Download Free Clip Art, Free Clip Art on Clipart Library"/>
          <p:cNvPicPr/>
          <p:nvPr/>
        </p:nvPicPr>
        <p:blipFill>
          <a:blip r:embed="rId1"/>
          <a:srcRect l="17558" t="53466" r="21787" b="23297"/>
          <a:stretch/>
        </p:blipFill>
        <p:spPr>
          <a:xfrm>
            <a:off x="1216440" y="1073520"/>
            <a:ext cx="7307280" cy="348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_1" descr="Free Dog Cliparts, Download Free Clip Art, Free Clip Art on Clipart Library"/>
          <p:cNvPicPr/>
          <p:nvPr/>
        </p:nvPicPr>
        <p:blipFill>
          <a:blip r:embed="rId1"/>
          <a:stretch/>
        </p:blipFill>
        <p:spPr>
          <a:xfrm>
            <a:off x="3045960" y="0"/>
            <a:ext cx="4930560" cy="612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_2" descr="Фотки frog pictures, frog pics, frog illustration, - frog clipart PNG image  with transparent background | TOPpng"/>
          <p:cNvPicPr/>
          <p:nvPr/>
        </p:nvPicPr>
        <p:blipFill>
          <a:blip r:embed="rId1"/>
          <a:srcRect l="29251" t="42129" r="24310" b="33333"/>
          <a:stretch/>
        </p:blipFill>
        <p:spPr>
          <a:xfrm>
            <a:off x="821160" y="579960"/>
            <a:ext cx="7417440" cy="400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_3" descr="Фотки frog pictures, frog pics, frog illustration, - frog clipart PNG image  with transparent background | TOPpng"/>
          <p:cNvPicPr/>
          <p:nvPr/>
        </p:nvPicPr>
        <p:blipFill>
          <a:blip r:embed="rId1"/>
          <a:stretch/>
        </p:blipFill>
        <p:spPr>
          <a:xfrm>
            <a:off x="2267640" y="0"/>
            <a:ext cx="554364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_4" descr="Black Cat Clipart Png – Clipartly.com"/>
          <p:cNvPicPr/>
          <p:nvPr/>
        </p:nvPicPr>
        <p:blipFill>
          <a:blip r:embed="rId1"/>
          <a:srcRect l="20018" t="50006" r="13239" b="23287"/>
          <a:stretch/>
        </p:blipFill>
        <p:spPr>
          <a:xfrm>
            <a:off x="602280" y="1114200"/>
            <a:ext cx="8489880" cy="304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_5" descr="Black Cat Clipart Png – Clipartly.com"/>
          <p:cNvPicPr/>
          <p:nvPr/>
        </p:nvPicPr>
        <p:blipFill>
          <a:blip r:embed="rId1"/>
          <a:stretch/>
        </p:blipFill>
        <p:spPr>
          <a:xfrm>
            <a:off x="1879200" y="0"/>
            <a:ext cx="631908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_11" descr="Transparent Clown Fish Clipart - Nemo Clip Art , Free Transparent Clipart -  ClipartKey"/>
          <p:cNvPicPr/>
          <p:nvPr/>
        </p:nvPicPr>
        <p:blipFill>
          <a:blip r:embed="rId1"/>
          <a:srcRect l="35623" t="30263" r="20783" b="46894"/>
          <a:stretch/>
        </p:blipFill>
        <p:spPr>
          <a:xfrm>
            <a:off x="909360" y="952560"/>
            <a:ext cx="7916040" cy="314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2020-11-01T19:06:17Z</dcterms:created>
  <dc:creator/>
  <dc:description/>
  <dc:language>lv-LV</dc:language>
  <cp:lastModifiedBy/>
  <dcterms:modified xsi:type="dcterms:W3CDTF">2020-11-01T19:09:47Z</dcterms:modified>
  <cp:revision>1</cp:revision>
  <dc:subject/>
  <dc:title/>
</cp:coreProperties>
</file>