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932CA-0E5E-4455-8731-B6BDD452D89B}" type="datetimeFigureOut">
              <a:rPr lang="lv-LV" smtClean="0"/>
              <a:t>03.02.2023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A54AF-E1B2-473B-9036-9D89DF51C4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896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A54AF-E1B2-473B-9036-9D89DF51C4B9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327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558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612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33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174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44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611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627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813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010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56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855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503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21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90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041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105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12F2-E5FB-40E4-9836-1BF6D7352C74}" type="datetimeFigureOut">
              <a:rPr lang="lv-LV" smtClean="0"/>
              <a:pPr/>
              <a:t>03.02.2023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AC1FE2-0360-4FA6-952D-7913D54561E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66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>
            <a:extLst>
              <a:ext uri="{FF2B5EF4-FFF2-40B4-BE49-F238E27FC236}">
                <a16:creationId xmlns:a16="http://schemas.microsoft.com/office/drawing/2014/main" id="{3CDCBD82-EDE6-3103-5BDD-85F66D4F87E9}"/>
              </a:ext>
            </a:extLst>
          </p:cNvPr>
          <p:cNvSpPr/>
          <p:nvPr/>
        </p:nvSpPr>
        <p:spPr>
          <a:xfrm>
            <a:off x="0" y="2276872"/>
            <a:ext cx="9144000" cy="707886"/>
          </a:xfrm>
          <a:prstGeom prst="rect">
            <a:avLst/>
          </a:prstGeom>
          <a:solidFill>
            <a:schemeClr val="accent2">
              <a:lumMod val="75000"/>
              <a:alpha val="74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Kā tiek veikti pētījumi vēsturē?</a:t>
            </a:r>
            <a:endParaRPr kumimoji="0" lang="lv-LV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480B8-C576-47D4-904D-FBEF0B1A1E68}"/>
              </a:ext>
            </a:extLst>
          </p:cNvPr>
          <p:cNvSpPr txBox="1"/>
          <p:nvPr/>
        </p:nvSpPr>
        <p:spPr>
          <a:xfrm>
            <a:off x="2483768" y="342900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Materiālu sagatavoja: Kaspars Balodis</a:t>
            </a:r>
          </a:p>
          <a:p>
            <a:pPr algn="ctr"/>
            <a:r>
              <a:rPr lang="lv-LV" dirty="0"/>
              <a:t>Februāris, 2023</a:t>
            </a: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35249194-3A72-E968-9DA7-71D60D738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02193"/>
            <a:ext cx="2021979" cy="13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627784" y="1196752"/>
            <a:ext cx="3743325" cy="552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Kā tiek veikti pētījumi vēsturē</a:t>
            </a: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H="1">
            <a:off x="2555776" y="1772816"/>
            <a:ext cx="476250" cy="484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4355976" y="1772816"/>
            <a:ext cx="19050" cy="484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5868144" y="1772816"/>
            <a:ext cx="485775" cy="1889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1043608" y="2132856"/>
            <a:ext cx="2160240" cy="2592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lv-LV" sz="11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3419872" y="2276872"/>
            <a:ext cx="2114550" cy="24482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5724128" y="1988840"/>
            <a:ext cx="2664296" cy="27363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563888" y="2302714"/>
            <a:ext cx="1728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Arheoloģisko pētījumu darbības</a:t>
            </a:r>
            <a:endParaRPr kumimoji="0" lang="lv-LV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868144" y="2040523"/>
            <a:ext cx="2232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Vēstures liecību uzkrāšana un izmantošana muzejos,  arhīvos u.c. eksponātu krātuvēs</a:t>
            </a:r>
            <a:endParaRPr kumimoji="0" lang="lv-LV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475656" y="3096992"/>
            <a:ext cx="14401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Vizuālie</a:t>
            </a:r>
            <a:endParaRPr kumimoji="0" lang="lv-LV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Rakstiskie</a:t>
            </a:r>
            <a:endParaRPr kumimoji="0" lang="lv-LV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Lietiskie</a:t>
            </a:r>
            <a:endParaRPr kumimoji="0" lang="lv-LV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Verbālie</a:t>
            </a:r>
            <a:endParaRPr kumimoji="0" lang="lv-LV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491880" y="3153497"/>
            <a:ext cx="201622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Kultūrslāņu atsegumi</a:t>
            </a:r>
            <a:endParaRPr kumimoji="0" lang="lv-LV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Depozītu ieguve</a:t>
            </a:r>
            <a:endParaRPr kumimoji="0" lang="lv-LV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Pieminekļu izpēte</a:t>
            </a:r>
            <a:endParaRPr kumimoji="0" lang="lv-LV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868144" y="3107595"/>
            <a:ext cx="230425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7150" algn="l"/>
              </a:tabLst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Iestāžu specializācija</a:t>
            </a:r>
            <a:endParaRPr kumimoji="0" lang="lv-LV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7150" algn="l"/>
              </a:tabLst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Mākslinieciskas izpausmes avotu interpretācijā (literatūrā, kino, glezniecībā,  tēlniecībā, u.c.)</a:t>
            </a:r>
            <a:endParaRPr kumimoji="0" lang="lv-LV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331640" y="2276872"/>
            <a:ext cx="1728192" cy="73866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Vēstures avotu analīze atkarībā no klasifikācijas</a:t>
            </a:r>
            <a:endParaRPr kumimoji="0" lang="lv-LV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603814" flipH="1" flipV="1">
            <a:off x="10247623" y="84730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6F8BBF91-01A3-70C5-F363-F42E71B71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87" y="-25332"/>
            <a:ext cx="1215920" cy="826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2AC3C9-08BA-BBB1-5B84-607222CE8215}"/>
              </a:ext>
            </a:extLst>
          </p:cNvPr>
          <p:cNvSpPr txBox="1"/>
          <p:nvPr/>
        </p:nvSpPr>
        <p:spPr>
          <a:xfrm>
            <a:off x="3491880" y="793696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/>
              <a:t>Rēzeknes pamatskola – attīstības centrs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1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1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1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1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1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1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1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2" grpId="0" animBg="1"/>
      <p:bldP spid="1033" grpId="0" animBg="1"/>
      <p:bldP spid="1034" grpId="0" animBg="1"/>
      <p:bldP spid="1039" grpId="0"/>
      <p:bldP spid="1040" grpId="0"/>
      <p:bldP spid="1036" grpId="0"/>
    </p:bldLst>
  </p:timing>
</p:sld>
</file>

<file path=ppt/theme/theme1.xml><?xml version="1.0" encoding="utf-8"?>
<a:theme xmlns:a="http://schemas.openxmlformats.org/drawingml/2006/main" name="Smilgas">
  <a:themeElements>
    <a:clrScheme name="Smilga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ilga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81</Words>
  <Application>Microsoft Office PowerPoint</Application>
  <PresentationFormat>Slaidrāde ekrānā (4:3)</PresentationFormat>
  <Paragraphs>18</Paragraphs>
  <Slides>2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</vt:lpstr>
      <vt:lpstr>Wingdings 3</vt:lpstr>
      <vt:lpstr>Smilgas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Vilhelms</dc:creator>
  <cp:lastModifiedBy>137</cp:lastModifiedBy>
  <cp:revision>3</cp:revision>
  <dcterms:created xsi:type="dcterms:W3CDTF">2015-10-27T15:17:36Z</dcterms:created>
  <dcterms:modified xsi:type="dcterms:W3CDTF">2023-02-03T08:01:30Z</dcterms:modified>
</cp:coreProperties>
</file>